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2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leerinbeelden.nl/op-school/beelddenken-leren/leerstijlen/de-leerstijlen-van-kol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43" y="3677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Kennis, houding en gedrag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46655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Opdrachten 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Lees hoofdstuk 1 door en maak opdrachten 1.1 t/m 1.4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 opdracht 1.4 krijg je van je docent een werkblad.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groene standaard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467544" y="2204864"/>
            <a:ext cx="821925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dirty="0" smtClean="0"/>
          </a:p>
          <a:p>
            <a:pPr marL="0" indent="0">
              <a:buFont typeface="Arial" pitchFamily="34" charset="0"/>
              <a:buNone/>
            </a:pPr>
            <a:r>
              <a:rPr lang="nl-NL" dirty="0" smtClean="0"/>
              <a:t>Maak voor 1 van de werkprocessen uit de groene standaard een duidelijke instructie voor het personeel. Je mag zelf kiezen welke manier van instructie geven je kiest.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5365"/>
            <a:ext cx="7848872" cy="503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Introductie van je bedrijf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54" y="1893820"/>
            <a:ext cx="5436096" cy="4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/>
          </a:bodyPr>
          <a:lstStyle/>
          <a:p>
            <a:r>
              <a:rPr lang="nl-NL" dirty="0" smtClean="0"/>
              <a:t>Einde les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Nog vragen?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4000"/>
            <a:ext cx="3359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49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Wat is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 is het wijzigen van reeds bestaande gedragsmogelijkheden.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De vier leerfasen vormen samen een leercyclus.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Leren, dat wil zeggen het bewerkstelligen van een duurzame gedragsverandering, ontstaat wanneer de leercyclus een of meerdere malen doorlopen wordt.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Uit onderstaande blijkt al, dat herhalen vaak nodig is om tot een duurzame gedragsverandering te kunnen komen.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Sommigen stappen niet altijd in bij de eerste </a:t>
            </a:r>
            <a:r>
              <a:rPr lang="nl-NL" dirty="0" err="1" smtClean="0"/>
              <a:t>leerfase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" y="1912440"/>
            <a:ext cx="4708921" cy="45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65" y="2054150"/>
            <a:ext cx="4348436" cy="4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8631"/>
            <a:ext cx="6696744" cy="67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31074" cy="4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Manieren van leren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1925365"/>
            <a:ext cx="7466621" cy="46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188</Words>
  <Application>Microsoft Office PowerPoint</Application>
  <PresentationFormat>Diavoorstelling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Praktijk Opleiders Cursus</vt:lpstr>
      <vt:lpstr>Programma</vt:lpstr>
      <vt:lpstr>Programma</vt:lpstr>
      <vt:lpstr>Wat is leren?</vt:lpstr>
      <vt:lpstr>Kolb</vt:lpstr>
      <vt:lpstr>Kolb</vt:lpstr>
      <vt:lpstr>Kolb</vt:lpstr>
      <vt:lpstr>Kolb</vt:lpstr>
      <vt:lpstr>Manieren van leren</vt:lpstr>
      <vt:lpstr>Kennis, houding en gedrag</vt:lpstr>
      <vt:lpstr>Opdrachten leren en leerstijlen</vt:lpstr>
      <vt:lpstr>De groene standaard</vt:lpstr>
      <vt:lpstr>Introductie van je bedrijf</vt:lpstr>
      <vt:lpstr>Einde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laptop</cp:lastModifiedBy>
  <cp:revision>32</cp:revision>
  <dcterms:created xsi:type="dcterms:W3CDTF">2015-06-29T11:34:40Z</dcterms:created>
  <dcterms:modified xsi:type="dcterms:W3CDTF">2017-11-01T20:53:43Z</dcterms:modified>
</cp:coreProperties>
</file>